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20"/>
  </p:notesMasterIdLst>
  <p:sldIdLst>
    <p:sldId id="256" r:id="rId2"/>
    <p:sldId id="270" r:id="rId3"/>
    <p:sldId id="377" r:id="rId4"/>
    <p:sldId id="378" r:id="rId5"/>
    <p:sldId id="425" r:id="rId6"/>
    <p:sldId id="426" r:id="rId7"/>
    <p:sldId id="427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4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3EF5D401-32D1-4A15-A3CB-0E3C31DF7C80}">
          <p14:sldIdLst>
            <p14:sldId id="256"/>
            <p14:sldId id="270"/>
            <p14:sldId id="271"/>
            <p14:sldId id="377"/>
            <p14:sldId id="378"/>
            <p14:sldId id="380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388"/>
            <p14:sldId id="389"/>
            <p14:sldId id="390"/>
            <p14:sldId id="391"/>
            <p14:sldId id="379"/>
            <p14:sldId id="412"/>
            <p14:sldId id="413"/>
            <p14:sldId id="414"/>
            <p14:sldId id="400"/>
            <p14:sldId id="415"/>
          </p14:sldIdLst>
        </p14:section>
        <p14:section name="Раздел без заголовка" id="{5D9A2DA2-6564-4BDC-8628-9CB1BA2A60F0}">
          <p14:sldIdLst/>
        </p14:section>
        <p14:section name="Раздел без заголовка" id="{C11958A1-8F7F-431D-8AD3-7500903210A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918" autoAdjust="0"/>
    <p:restoredTop sz="93250" autoAdjust="0"/>
  </p:normalViewPr>
  <p:slideViewPr>
    <p:cSldViewPr>
      <p:cViewPr>
        <p:scale>
          <a:sx n="66" d="100"/>
          <a:sy n="66" d="100"/>
        </p:scale>
        <p:origin x="-127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AB5F7-A04C-43C8-B865-302F859AEF31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9AD9D-07FD-4F1F-AD71-21B08EECE3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4639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9AD9D-07FD-4F1F-AD71-21B08EECE33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7630-536C-42FE-A5E3-F2C3BC501A2C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BCC272B-DE15-462D-9F74-A9E050B93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7630-536C-42FE-A5E3-F2C3BC501A2C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272B-DE15-462D-9F74-A9E050B93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7630-536C-42FE-A5E3-F2C3BC501A2C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272B-DE15-462D-9F74-A9E050B93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7630-536C-42FE-A5E3-F2C3BC501A2C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BCC272B-DE15-462D-9F74-A9E050B93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7630-536C-42FE-A5E3-F2C3BC501A2C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272B-DE15-462D-9F74-A9E050B93B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7630-536C-42FE-A5E3-F2C3BC501A2C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272B-DE15-462D-9F74-A9E050B93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7630-536C-42FE-A5E3-F2C3BC501A2C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BCC272B-DE15-462D-9F74-A9E050B93B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7630-536C-42FE-A5E3-F2C3BC501A2C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272B-DE15-462D-9F74-A9E050B93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7630-536C-42FE-A5E3-F2C3BC501A2C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272B-DE15-462D-9F74-A9E050B93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7630-536C-42FE-A5E3-F2C3BC501A2C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272B-DE15-462D-9F74-A9E050B93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7630-536C-42FE-A5E3-F2C3BC501A2C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272B-DE15-462D-9F74-A9E050B93B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967630-536C-42FE-A5E3-F2C3BC501A2C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BCC272B-DE15-462D-9F74-A9E050B93B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886729" cy="4500594"/>
          </a:xfrm>
        </p:spPr>
        <p:txBody>
          <a:bodyPr>
            <a:normAutofit/>
          </a:bodyPr>
          <a:lstStyle/>
          <a:p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ВТОРОВСКОЕ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5" y="4214818"/>
            <a:ext cx="7686684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2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МУК ДК с.Горки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icture 2" descr="I:\РАБОТА\СОВЕЩАНИЕ СТАРОСТ\Горки\Новая папка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30"/>
            <a:ext cx="4071966" cy="3143272"/>
          </a:xfrm>
          <a:prstGeom prst="rect">
            <a:avLst/>
          </a:prstGeom>
          <a:noFill/>
        </p:spPr>
      </p:pic>
      <p:pic>
        <p:nvPicPr>
          <p:cNvPr id="34818" name="Picture 2" descr="I:\РАБОТА\СОВЕЩАНИЕ СТАРОСТ\Горки\xL_j1x4Nc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85992"/>
            <a:ext cx="3857652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:\РАБОТА\СОВЕЩАНИЕ СТАРОСТ\Горки\Новая папка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14290"/>
            <a:ext cx="4929190" cy="4357718"/>
          </a:xfrm>
          <a:prstGeom prst="rect">
            <a:avLst/>
          </a:prstGeom>
          <a:noFill/>
        </p:spPr>
      </p:pic>
      <p:pic>
        <p:nvPicPr>
          <p:cNvPr id="35843" name="Picture 3" descr="I:\РАБОТА\СОВЕЩАНИЕ СТАРОСТ\Горки\Новая папка\i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00438"/>
            <a:ext cx="3786182" cy="2928934"/>
          </a:xfrm>
          <a:prstGeom prst="rect">
            <a:avLst/>
          </a:prstGeom>
          <a:noFill/>
        </p:spPr>
      </p:pic>
      <p:pic>
        <p:nvPicPr>
          <p:cNvPr id="35846" name="Picture 6" descr="I:\РАБОТА\СОВЕЩАНИЕ СТАРОСТ\Горки\Новая папка\i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429132"/>
            <a:ext cx="3500462" cy="2428868"/>
          </a:xfrm>
          <a:prstGeom prst="rect">
            <a:avLst/>
          </a:prstGeom>
          <a:noFill/>
        </p:spPr>
      </p:pic>
      <p:pic>
        <p:nvPicPr>
          <p:cNvPr id="35847" name="Picture 7" descr="I:\РАБОТА\СОВЕЩАНИЕ СТАРОСТ\Горки\сце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3786182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:\РАБОТА\СОВЕЩАНИЕ СТАРОСТ\Горки\SDC19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572032" cy="3214686"/>
          </a:xfrm>
          <a:prstGeom prst="rect">
            <a:avLst/>
          </a:prstGeom>
          <a:noFill/>
        </p:spPr>
      </p:pic>
      <p:pic>
        <p:nvPicPr>
          <p:cNvPr id="36867" name="Picture 3" descr="I:\РАБОТА\СОВЕЩАНИЕ СТАРОСТ\Горки\SDC194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290"/>
            <a:ext cx="4143404" cy="2928958"/>
          </a:xfrm>
          <a:prstGeom prst="rect">
            <a:avLst/>
          </a:prstGeom>
          <a:noFill/>
        </p:spPr>
      </p:pic>
      <p:pic>
        <p:nvPicPr>
          <p:cNvPr id="36868" name="Picture 4" descr="I:\РАБОТА\СОВЕЩАНИЕ СТАРОСТ\Горки\кабинет руководителя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643314"/>
            <a:ext cx="3214710" cy="2857520"/>
          </a:xfrm>
          <a:prstGeom prst="rect">
            <a:avLst/>
          </a:prstGeom>
          <a:noFill/>
        </p:spPr>
      </p:pic>
      <p:pic>
        <p:nvPicPr>
          <p:cNvPr id="36869" name="Picture 5" descr="I:\РАБОТА\СОВЕЩАНИЕ СТАРОСТ\Горки\компьютерный сто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429000"/>
            <a:ext cx="2428892" cy="2071678"/>
          </a:xfrm>
          <a:prstGeom prst="rect">
            <a:avLst/>
          </a:prstGeom>
          <a:noFill/>
        </p:spPr>
      </p:pic>
      <p:pic>
        <p:nvPicPr>
          <p:cNvPr id="36870" name="Picture 6" descr="I:\РАБОТА\СОВЕЩАНИЕ СТАРОСТ\Горки\ксерокс,  стол, стулья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572008"/>
            <a:ext cx="2143108" cy="2285992"/>
          </a:xfrm>
          <a:prstGeom prst="rect">
            <a:avLst/>
          </a:prstGeom>
          <a:noFill/>
        </p:spPr>
      </p:pic>
      <p:pic>
        <p:nvPicPr>
          <p:cNvPr id="36871" name="Picture 7" descr="I:\РАБОТА\СОВЕЩАНИЕ СТАРОСТ\Горки\письменный стол, кресл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3286124"/>
            <a:ext cx="2000232" cy="20002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МУК ДК с.Давыдово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icture 3" descr="I:\РАБОТА\СОВЕЩАНИЕ СТАРОСТ\Давыдово\2864124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2"/>
            <a:ext cx="3675080" cy="2571768"/>
          </a:xfrm>
          <a:prstGeom prst="rect">
            <a:avLst/>
          </a:prstGeom>
          <a:noFill/>
        </p:spPr>
      </p:pic>
      <p:pic>
        <p:nvPicPr>
          <p:cNvPr id="37890" name="Picture 2" descr="I:\РАБОТА\СОВЕЩАНИЕ СТАРОСТ\Давыдово\20191029_153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857364"/>
            <a:ext cx="5072066" cy="37861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:\РАБОТА\СОВЕЩАНИЕ СТАРОСТ\Давыдово\DSC0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286280" cy="2928934"/>
          </a:xfrm>
          <a:prstGeom prst="rect">
            <a:avLst/>
          </a:prstGeom>
          <a:noFill/>
        </p:spPr>
      </p:pic>
      <p:pic>
        <p:nvPicPr>
          <p:cNvPr id="38915" name="Picture 3" descr="I:\РАБОТА\СОВЕЩАНИЕ СТАРОСТ\Давыдово\Дом культур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290"/>
            <a:ext cx="4429156" cy="3357586"/>
          </a:xfrm>
          <a:prstGeom prst="rect">
            <a:avLst/>
          </a:prstGeom>
          <a:noFill/>
        </p:spPr>
      </p:pic>
      <p:pic>
        <p:nvPicPr>
          <p:cNvPr id="38916" name="Picture 4" descr="I:\РАБОТА\СОВЕЩАНИЕ СТАРОСТ\Давыдово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571876"/>
            <a:ext cx="4143404" cy="3071834"/>
          </a:xfrm>
          <a:prstGeom prst="rect">
            <a:avLst/>
          </a:prstGeom>
          <a:noFill/>
        </p:spPr>
      </p:pic>
      <p:pic>
        <p:nvPicPr>
          <p:cNvPr id="38918" name="Picture 6" descr="I:\РАБОТА\СОВЕЩАНИЕ СТАРОСТ\Давыдово\i (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429000"/>
            <a:ext cx="3429024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:\РАБОТА\СОВЕЩАНИЕ СТАРОСТ\Давыдово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14290"/>
            <a:ext cx="4395803" cy="3214710"/>
          </a:xfrm>
          <a:prstGeom prst="rect">
            <a:avLst/>
          </a:prstGeom>
          <a:noFill/>
        </p:spPr>
      </p:pic>
      <p:pic>
        <p:nvPicPr>
          <p:cNvPr id="39940" name="Picture 4" descr="I:\РАБОТА\СОВЕЩАНИЕ СТАРОСТ\Давыдово\i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286280" cy="3429024"/>
          </a:xfrm>
          <a:prstGeom prst="rect">
            <a:avLst/>
          </a:prstGeom>
          <a:noFill/>
        </p:spPr>
      </p:pic>
      <p:pic>
        <p:nvPicPr>
          <p:cNvPr id="39941" name="Picture 5" descr="I:\РАБОТА\СОВЕЩАНИЕ СТАРОСТ\Давыдово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71876"/>
            <a:ext cx="4214810" cy="3286124"/>
          </a:xfrm>
          <a:prstGeom prst="rect">
            <a:avLst/>
          </a:prstGeom>
          <a:noFill/>
        </p:spPr>
      </p:pic>
      <p:pic>
        <p:nvPicPr>
          <p:cNvPr id="39943" name="Picture 7" descr="I:\РАБОТА\СОВЕЩАНИЕ СТАРОСТ\Давыдово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00438"/>
            <a:ext cx="4143372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МУК ДК п.Мирный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I:\РАБОТА\СОВЕЩАНИЕ СТАРОСТ\Мирный\f462dd0a2b3325747e4bdc3c9a6167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3857684" cy="3286148"/>
          </a:xfrm>
          <a:prstGeom prst="rect">
            <a:avLst/>
          </a:prstGeom>
          <a:noFill/>
        </p:spPr>
      </p:pic>
      <p:pic>
        <p:nvPicPr>
          <p:cNvPr id="40962" name="Picture 2" descr="I:\РАБОТА\СОВЕЩАНИЕ СТАРОСТ\Мирный\24bc1a353a5b2edbf24b9aabb18eb6b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857496"/>
            <a:ext cx="5143496" cy="378618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:\РАБОТА\СОВЕЩАНИЕ СТАРОСТ\Мирный\i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2643206" cy="3286148"/>
          </a:xfrm>
          <a:prstGeom prst="rect">
            <a:avLst/>
          </a:prstGeom>
          <a:noFill/>
        </p:spPr>
      </p:pic>
      <p:pic>
        <p:nvPicPr>
          <p:cNvPr id="41987" name="Picture 3" descr="I:\РАБОТА\СОВЕЩАНИЕ СТАРОСТ\Мирный\i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14290"/>
            <a:ext cx="2609853" cy="3286148"/>
          </a:xfrm>
          <a:prstGeom prst="rect">
            <a:avLst/>
          </a:prstGeom>
          <a:noFill/>
        </p:spPr>
      </p:pic>
      <p:pic>
        <p:nvPicPr>
          <p:cNvPr id="41988" name="Picture 4" descr="I:\РАБОТА\СОВЕЩАНИЕ СТАРОСТ\Мирный\i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214290"/>
            <a:ext cx="3500462" cy="3357586"/>
          </a:xfrm>
          <a:prstGeom prst="rect">
            <a:avLst/>
          </a:prstGeom>
          <a:noFill/>
        </p:spPr>
      </p:pic>
      <p:pic>
        <p:nvPicPr>
          <p:cNvPr id="41989" name="Picture 5" descr="I:\РАБОТА\СОВЕЩАНИЕ СТАРОСТ\Мирный\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3929066"/>
            <a:ext cx="2181225" cy="2395539"/>
          </a:xfrm>
          <a:prstGeom prst="rect">
            <a:avLst/>
          </a:prstGeom>
          <a:noFill/>
        </p:spPr>
      </p:pic>
      <p:pic>
        <p:nvPicPr>
          <p:cNvPr id="41990" name="Picture 6" descr="I:\РАБОТА\СОВЕЩАНИЕ СТАРОСТ\Мирный\i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3643314"/>
            <a:ext cx="2538415" cy="2643206"/>
          </a:xfrm>
          <a:prstGeom prst="rect">
            <a:avLst/>
          </a:prstGeom>
          <a:noFill/>
        </p:spPr>
      </p:pic>
      <p:pic>
        <p:nvPicPr>
          <p:cNvPr id="41992" name="Picture 8" descr="I:\РАБОТА\СОВЕЩАНИЕ СТАРОСТ\Мирный\i (10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3857628"/>
            <a:ext cx="2395539" cy="268129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400560"/>
          </a:xfrm>
        </p:spPr>
        <p:txBody>
          <a:bodyPr>
            <a:normAutofit/>
          </a:bodyPr>
          <a:lstStyle/>
          <a:p>
            <a:r>
              <a:rPr lang="ru-RU" dirty="0" smtClean="0"/>
              <a:t> За два года на ремонт домов культуры  было потрачено более 17 миллионов рублей.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i="1" dirty="0" smtClean="0"/>
              <a:t> О таком масштабном обновлении можно было только мечтать!!! </a:t>
            </a:r>
            <a:endParaRPr lang="ru-RU" dirty="0"/>
          </a:p>
        </p:txBody>
      </p:sp>
    </p:spTree>
  </p:cSld>
  <p:clrMapOvr>
    <a:masterClrMapping/>
  </p:clrMapOvr>
  <p:transition spd="slow" advTm="7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СПРАВОЧНО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1928803"/>
            <a:ext cx="7408333" cy="39290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Дома культуры переданы в администрацию МО Второвское в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2011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году.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На территории поселения расположены четыре Дома культуры: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МУК ДК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с.Второво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МУК ДК с.Горки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МУК ДК с.Давыдово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МУК ДК п.Мирный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Состояние ДК на момент передачи </a:t>
            </a:r>
            <a:endParaRPr lang="ru-RU" dirty="0"/>
          </a:p>
        </p:txBody>
      </p:sp>
      <p:pic>
        <p:nvPicPr>
          <p:cNvPr id="14337" name="Picture 1" descr="I:\РАБОТА\СОВЕЩАНИЕ СТАРОСТ\Второво\198618_5d4c2ac97711f_x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1"/>
            <a:ext cx="3786214" cy="3000396"/>
          </a:xfrm>
          <a:prstGeom prst="rect">
            <a:avLst/>
          </a:prstGeom>
          <a:noFill/>
        </p:spPr>
      </p:pic>
      <p:pic>
        <p:nvPicPr>
          <p:cNvPr id="14338" name="Picture 2" descr="I:\РАБОТА\СОВЕЩАНИЕ СТАРОСТ\Горки\Новая папка\i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643050"/>
            <a:ext cx="3929090" cy="2857520"/>
          </a:xfrm>
          <a:prstGeom prst="rect">
            <a:avLst/>
          </a:prstGeom>
          <a:noFill/>
        </p:spPr>
      </p:pic>
      <p:pic>
        <p:nvPicPr>
          <p:cNvPr id="14339" name="Picture 3" descr="I:\РАБОТА\СОВЕЩАНИЕ СТАРОСТ\Давыдово\2864124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357694"/>
            <a:ext cx="3675080" cy="2357454"/>
          </a:xfrm>
          <a:prstGeom prst="rect">
            <a:avLst/>
          </a:prstGeom>
          <a:noFill/>
        </p:spPr>
      </p:pic>
      <p:pic>
        <p:nvPicPr>
          <p:cNvPr id="14340" name="Picture 4" descr="I:\РАБОТА\СОВЕЩАНИЕ СТАРОСТ\Мирный\f462dd0a2b3325747e4bdc3c9a6167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357670"/>
            <a:ext cx="3714776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842468"/>
      </p:ext>
    </p:extLst>
  </p:cSld>
  <p:clrMapOvr>
    <a:masterClrMapping/>
  </p:clrMapOvr>
  <p:transition spd="slow" advTm="6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2000264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заседание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принято решение: во что бы то ни стало войти в областную программу «Развитие и модернизация материально-технической базы учреждений культуры на 2016-2020 годы»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Picture 2" descr="I:\ПРЕЗЕНТАЦИЯ МО ВТОРОВСКОЕ апреля 2017\Новая папка\IMG_20170228_105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428868"/>
            <a:ext cx="4357718" cy="3500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383587"/>
      </p:ext>
    </p:extLst>
  </p:cSld>
  <p:clrMapOvr>
    <a:masterClrMapping/>
  </p:clrMapOvr>
  <p:transition spd="slow" advTm="6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363272" cy="3304986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началась работа….</a:t>
            </a:r>
            <a:endParaRPr lang="ru-RU" sz="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6654" y="2679192"/>
            <a:ext cx="4255385" cy="3447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2679192"/>
            <a:ext cx="3816424" cy="34472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9839733"/>
      </p:ext>
    </p:extLst>
  </p:cSld>
  <p:clrMapOvr>
    <a:masterClrMapping/>
  </p:clrMapOvr>
  <p:transition spd="slow" advTm="2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0194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два года участия в программе учреждения культуры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Второвского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образования фактически  заново возродились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МУК ДК </a:t>
            </a:r>
            <a:r>
              <a:rPr lang="ru-RU" dirty="0" err="1" smtClean="0">
                <a:solidFill>
                  <a:schemeClr val="tx1"/>
                </a:solidFill>
              </a:rPr>
              <a:t>с.Второво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22" name="Picture 2" descr="I:\РАБОТА\СОВЕЩАНИЕ СТАРОСТ\Второво\фасад стар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4214810" cy="3357586"/>
          </a:xfrm>
          <a:prstGeom prst="rect">
            <a:avLst/>
          </a:prstGeom>
          <a:noFill/>
        </p:spPr>
      </p:pic>
      <p:pic>
        <p:nvPicPr>
          <p:cNvPr id="30723" name="Picture 3" descr="I:\РАБОТА\СОВЕЩАНИЕ СТАРОСТ\Второво\dom-kultu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357430"/>
            <a:ext cx="4286280" cy="33829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:\РАБОТА\СОВЕЩАНИЕ СТАРОСТ\Второво\dom-kultury-1-768x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4290"/>
            <a:ext cx="4500562" cy="3429007"/>
          </a:xfrm>
          <a:prstGeom prst="rect">
            <a:avLst/>
          </a:prstGeom>
          <a:noFill/>
        </p:spPr>
      </p:pic>
      <p:pic>
        <p:nvPicPr>
          <p:cNvPr id="31747" name="Picture 3" descr="C:\Users\Profi\AppData\Local\Temp\Rar$DIa0.351\IMG_20180828_122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429156" cy="3429024"/>
          </a:xfrm>
          <a:prstGeom prst="rect">
            <a:avLst/>
          </a:prstGeom>
          <a:noFill/>
        </p:spPr>
      </p:pic>
      <p:pic>
        <p:nvPicPr>
          <p:cNvPr id="31749" name="Picture 5" descr="C:\Users\Profi\AppData\Local\Temp\Rar$DIa0.836\IMG_20180828_122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00504"/>
            <a:ext cx="3857652" cy="2714620"/>
          </a:xfrm>
          <a:prstGeom prst="rect">
            <a:avLst/>
          </a:prstGeom>
          <a:noFill/>
        </p:spPr>
      </p:pic>
      <p:pic>
        <p:nvPicPr>
          <p:cNvPr id="32770" name="Picture 2" descr="I:\РАБОТА\СОВЕЩАНИЕ СТАРОСТ\Второво\i (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929066"/>
            <a:ext cx="2181225" cy="2181225"/>
          </a:xfrm>
          <a:prstGeom prst="rect">
            <a:avLst/>
          </a:prstGeom>
          <a:noFill/>
        </p:spPr>
      </p:pic>
      <p:pic>
        <p:nvPicPr>
          <p:cNvPr id="32771" name="Picture 3" descr="I:\РАБОТА\СОВЕЩАНИЕ СТАРОСТ\Второво\i (7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4286256"/>
            <a:ext cx="2500330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Profi\AppData\Local\Temp\Rar$DIa0.425\IMG_20180830_082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643314"/>
            <a:ext cx="3929058" cy="3000372"/>
          </a:xfrm>
          <a:prstGeom prst="rect">
            <a:avLst/>
          </a:prstGeom>
          <a:noFill/>
        </p:spPr>
      </p:pic>
      <p:pic>
        <p:nvPicPr>
          <p:cNvPr id="33794" name="Picture 2" descr="I:\РАБОТА\СОВЕЩАНИЕ СТАРОСТ\Второво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643314"/>
            <a:ext cx="3500462" cy="2928958"/>
          </a:xfrm>
          <a:prstGeom prst="rect">
            <a:avLst/>
          </a:prstGeom>
          <a:noFill/>
        </p:spPr>
      </p:pic>
      <p:pic>
        <p:nvPicPr>
          <p:cNvPr id="33795" name="Picture 3" descr="I:\РАБОТА\СОВЕЩАНИЕ СТАРОСТ\Второво\i (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500042"/>
            <a:ext cx="3714776" cy="2895605"/>
          </a:xfrm>
          <a:prstGeom prst="rect">
            <a:avLst/>
          </a:prstGeom>
          <a:noFill/>
        </p:spPr>
      </p:pic>
      <p:pic>
        <p:nvPicPr>
          <p:cNvPr id="33796" name="Picture 4" descr="F:\Users\Профи\Desktop\ФОТО\Ветераны\DSC028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71480"/>
            <a:ext cx="4143404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3328</TotalTime>
  <Words>118</Words>
  <Application>Microsoft Office PowerPoint</Application>
  <PresentationFormat>Экран (4:3)</PresentationFormat>
  <Paragraphs>20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МУНИЦИПАЛЬНОе ОБРАЗОВАНИе ВТОРОВСКОЕ    </vt:lpstr>
      <vt:lpstr>СПРАВОЧНО</vt:lpstr>
      <vt:lpstr>Состояние ДК на момент передачи </vt:lpstr>
      <vt:lpstr>Проведено заседание   и принято решение: во что бы то ни стало войти в областную программу «Развитие и модернизация материально-технической базы учреждений культуры на 2016-2020 годы» </vt:lpstr>
      <vt:lpstr>И началась работа….</vt:lpstr>
      <vt:lpstr>За два года участия в программе учреждения культуры Второвского муниципального образования фактически  заново возродились  </vt:lpstr>
      <vt:lpstr>МУК ДК с.Второво</vt:lpstr>
      <vt:lpstr>Слайд 8</vt:lpstr>
      <vt:lpstr>Слайд 9</vt:lpstr>
      <vt:lpstr>МУК ДК с.Горки</vt:lpstr>
      <vt:lpstr>Слайд 11</vt:lpstr>
      <vt:lpstr>Слайд 12</vt:lpstr>
      <vt:lpstr>МУК ДК с.Давыдово</vt:lpstr>
      <vt:lpstr>Слайд 14</vt:lpstr>
      <vt:lpstr>Слайд 15</vt:lpstr>
      <vt:lpstr>МУК ДК п.Мирный</vt:lpstr>
      <vt:lpstr>Слайд 17</vt:lpstr>
      <vt:lpstr> За два года на ремонт домов культуры  было потрачено более 17 миллионов рублей.      О таком масштабном обновлении можно было только мечтать!!!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Soft</dc:creator>
  <cp:lastModifiedBy>Profi</cp:lastModifiedBy>
  <cp:revision>234</cp:revision>
  <dcterms:created xsi:type="dcterms:W3CDTF">2013-02-06T16:02:04Z</dcterms:created>
  <dcterms:modified xsi:type="dcterms:W3CDTF">2019-12-24T05:22:08Z</dcterms:modified>
</cp:coreProperties>
</file>